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03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803A7A8-2D9D-4BDC-8C66-C83BC0F2FB48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1A29CEF-2CA2-4A18-A73C-DFAC590EC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5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A7A8-2D9D-4BDC-8C66-C83BC0F2FB48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9CEF-2CA2-4A18-A73C-DFAC590EC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9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A7A8-2D9D-4BDC-8C66-C83BC0F2FB48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9CEF-2CA2-4A18-A73C-DFAC590EC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32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A7A8-2D9D-4BDC-8C66-C83BC0F2FB48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9CEF-2CA2-4A18-A73C-DFAC590ECBC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0519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A7A8-2D9D-4BDC-8C66-C83BC0F2FB48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9CEF-2CA2-4A18-A73C-DFAC590EC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14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A7A8-2D9D-4BDC-8C66-C83BC0F2FB48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9CEF-2CA2-4A18-A73C-DFAC590EC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72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A7A8-2D9D-4BDC-8C66-C83BC0F2FB48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9CEF-2CA2-4A18-A73C-DFAC590EC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76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A7A8-2D9D-4BDC-8C66-C83BC0F2FB48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9CEF-2CA2-4A18-A73C-DFAC590EC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94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A7A8-2D9D-4BDC-8C66-C83BC0F2FB48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9CEF-2CA2-4A18-A73C-DFAC590EC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7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A7A8-2D9D-4BDC-8C66-C83BC0F2FB48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9CEF-2CA2-4A18-A73C-DFAC590EC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8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A7A8-2D9D-4BDC-8C66-C83BC0F2FB48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9CEF-2CA2-4A18-A73C-DFAC590EC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29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A7A8-2D9D-4BDC-8C66-C83BC0F2FB48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9CEF-2CA2-4A18-A73C-DFAC590EC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5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A7A8-2D9D-4BDC-8C66-C83BC0F2FB48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9CEF-2CA2-4A18-A73C-DFAC590EC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59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A7A8-2D9D-4BDC-8C66-C83BC0F2FB48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9CEF-2CA2-4A18-A73C-DFAC590EC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48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A7A8-2D9D-4BDC-8C66-C83BC0F2FB48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9CEF-2CA2-4A18-A73C-DFAC590EC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1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A7A8-2D9D-4BDC-8C66-C83BC0F2FB48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9CEF-2CA2-4A18-A73C-DFAC590EC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74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A7A8-2D9D-4BDC-8C66-C83BC0F2FB48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29CEF-2CA2-4A18-A73C-DFAC590EC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8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3A7A8-2D9D-4BDC-8C66-C83BC0F2FB48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29CEF-2CA2-4A18-A73C-DFAC590EC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291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  <p:sldLayoutId id="214748390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3F8B-A421-452D-97C6-74007532EB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5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27E28C-CDD6-4671-9BBC-7DF619C661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jamil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rayhan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/>
              <a:t>Id: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18cse061</a:t>
            </a:r>
          </a:p>
        </p:txBody>
      </p:sp>
    </p:spTree>
    <p:extLst>
      <p:ext uri="{BB962C8B-B14F-4D97-AF65-F5344CB8AC3E}">
        <p14:creationId xmlns:p14="http://schemas.microsoft.com/office/powerpoint/2010/main" val="88082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43877-DAC2-474C-87A8-F103D06F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595E6-F247-4EFB-9CB4-458341D57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Implement of a circuit with </a:t>
            </a:r>
            <a:r>
              <a:rPr lang="en-US" sz="4000" b="1" dirty="0"/>
              <a:t>PLA</a:t>
            </a:r>
            <a:r>
              <a:rPr lang="en-US" sz="4000" dirty="0"/>
              <a:t> having 3 inputs, four product terms and two outputs for the following functions:</a:t>
            </a:r>
          </a:p>
          <a:p>
            <a:pPr marL="0" indent="0">
              <a:buNone/>
            </a:pPr>
            <a:r>
              <a:rPr lang="en-US" sz="4000" dirty="0"/>
              <a:t>              F</a:t>
            </a:r>
            <a:r>
              <a:rPr lang="en-US" sz="4000" baseline="-25000" dirty="0"/>
              <a:t>1</a:t>
            </a:r>
            <a:r>
              <a:rPr lang="en-US" sz="4000" dirty="0"/>
              <a:t>(A,B,C)= </a:t>
            </a:r>
            <a:r>
              <a:rPr lang="en-US" sz="4000" b="1" i="0" dirty="0">
                <a:effectLst/>
              </a:rPr>
              <a:t>∑</a:t>
            </a:r>
            <a:r>
              <a:rPr lang="en-US" sz="4000" i="0" dirty="0">
                <a:effectLst/>
              </a:rPr>
              <a:t>(0,1,2,4)</a:t>
            </a:r>
          </a:p>
          <a:p>
            <a:pPr marL="1828800" lvl="4" indent="0">
              <a:buNone/>
            </a:pPr>
            <a:r>
              <a:rPr lang="en-US" sz="4000" dirty="0"/>
              <a:t>F</a:t>
            </a:r>
            <a:r>
              <a:rPr lang="en-US" sz="4000" baseline="-25000" dirty="0"/>
              <a:t>2</a:t>
            </a:r>
            <a:r>
              <a:rPr lang="en-US" sz="4000" dirty="0"/>
              <a:t>(A,B,C)=</a:t>
            </a:r>
            <a:r>
              <a:rPr lang="en-US" sz="4000" b="1" i="0" dirty="0">
                <a:effectLst/>
              </a:rPr>
              <a:t> ∑</a:t>
            </a:r>
            <a:r>
              <a:rPr lang="en-US" sz="4000" dirty="0"/>
              <a:t>(0,5,6,7)</a:t>
            </a:r>
          </a:p>
        </p:txBody>
      </p:sp>
    </p:spTree>
    <p:extLst>
      <p:ext uri="{BB962C8B-B14F-4D97-AF65-F5344CB8AC3E}">
        <p14:creationId xmlns:p14="http://schemas.microsoft.com/office/powerpoint/2010/main" val="3533734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E4D2-AE67-42FA-9DC5-881A08CB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981" y="335667"/>
            <a:ext cx="9905998" cy="1478570"/>
          </a:xfrm>
        </p:spPr>
        <p:txBody>
          <a:bodyPr>
            <a:normAutofit/>
          </a:bodyPr>
          <a:lstStyle/>
          <a:p>
            <a:r>
              <a:rPr lang="en-US" sz="8800" dirty="0"/>
              <a:t>K-map for f</a:t>
            </a:r>
            <a:r>
              <a:rPr lang="en-US" sz="8800" baseline="-25000" dirty="0"/>
              <a:t>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92FA2B7-736E-42E9-9894-CB4AD878B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4817436"/>
              </p:ext>
            </p:extLst>
          </p:nvPr>
        </p:nvGraphicFramePr>
        <p:xfrm>
          <a:off x="2220870" y="1954178"/>
          <a:ext cx="7447280" cy="22168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89456">
                  <a:extLst>
                    <a:ext uri="{9D8B030D-6E8A-4147-A177-3AD203B41FA5}">
                      <a16:colId xmlns:a16="http://schemas.microsoft.com/office/drawing/2014/main" val="377205858"/>
                    </a:ext>
                  </a:extLst>
                </a:gridCol>
                <a:gridCol w="1489456">
                  <a:extLst>
                    <a:ext uri="{9D8B030D-6E8A-4147-A177-3AD203B41FA5}">
                      <a16:colId xmlns:a16="http://schemas.microsoft.com/office/drawing/2014/main" val="469479462"/>
                    </a:ext>
                  </a:extLst>
                </a:gridCol>
                <a:gridCol w="1489456">
                  <a:extLst>
                    <a:ext uri="{9D8B030D-6E8A-4147-A177-3AD203B41FA5}">
                      <a16:colId xmlns:a16="http://schemas.microsoft.com/office/drawing/2014/main" val="92317344"/>
                    </a:ext>
                  </a:extLst>
                </a:gridCol>
                <a:gridCol w="1489456">
                  <a:extLst>
                    <a:ext uri="{9D8B030D-6E8A-4147-A177-3AD203B41FA5}">
                      <a16:colId xmlns:a16="http://schemas.microsoft.com/office/drawing/2014/main" val="1268537752"/>
                    </a:ext>
                  </a:extLst>
                </a:gridCol>
                <a:gridCol w="1489456">
                  <a:extLst>
                    <a:ext uri="{9D8B030D-6E8A-4147-A177-3AD203B41FA5}">
                      <a16:colId xmlns:a16="http://schemas.microsoft.com/office/drawing/2014/main" val="1370844811"/>
                    </a:ext>
                  </a:extLst>
                </a:gridCol>
              </a:tblGrid>
              <a:tr h="7389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A\BC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965606"/>
                  </a:ext>
                </a:extLst>
              </a:tr>
              <a:tr h="7389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873179"/>
                  </a:ext>
                </a:extLst>
              </a:tr>
              <a:tr h="73894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91730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877C0B79-7A21-456F-8F6E-1A4A76CFFBA8}"/>
              </a:ext>
            </a:extLst>
          </p:cNvPr>
          <p:cNvSpPr/>
          <p:nvPr/>
        </p:nvSpPr>
        <p:spPr>
          <a:xfrm>
            <a:off x="4067175" y="2683239"/>
            <a:ext cx="175041" cy="40473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5FAD7E26-881A-4FF5-9746-28B0C7A094D4}"/>
              </a:ext>
            </a:extLst>
          </p:cNvPr>
          <p:cNvSpPr/>
          <p:nvPr/>
        </p:nvSpPr>
        <p:spPr>
          <a:xfrm rot="10800000">
            <a:off x="6066019" y="2683238"/>
            <a:ext cx="175041" cy="40473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4F3D5CE1-73E0-4626-805C-5711287F54F6}"/>
              </a:ext>
            </a:extLst>
          </p:cNvPr>
          <p:cNvSpPr/>
          <p:nvPr/>
        </p:nvSpPr>
        <p:spPr>
          <a:xfrm rot="5400000">
            <a:off x="4345417" y="2335201"/>
            <a:ext cx="198332" cy="404735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BF7C251-37F6-44FC-AAA4-ACD60C4A2ABE}"/>
              </a:ext>
            </a:extLst>
          </p:cNvPr>
          <p:cNvSpPr/>
          <p:nvPr/>
        </p:nvSpPr>
        <p:spPr>
          <a:xfrm rot="16200000">
            <a:off x="4322933" y="3666825"/>
            <a:ext cx="198332" cy="404735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74BE9E1-26A5-4028-B831-D568160A6953}"/>
              </a:ext>
            </a:extLst>
          </p:cNvPr>
          <p:cNvSpPr/>
          <p:nvPr/>
        </p:nvSpPr>
        <p:spPr>
          <a:xfrm>
            <a:off x="8506762" y="2713220"/>
            <a:ext cx="175041" cy="40473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4EFF321-99F3-4D38-A8A8-31D12C433DA8}"/>
              </a:ext>
            </a:extLst>
          </p:cNvPr>
          <p:cNvSpPr/>
          <p:nvPr/>
        </p:nvSpPr>
        <p:spPr>
          <a:xfrm rot="10800000">
            <a:off x="4642575" y="2713219"/>
            <a:ext cx="175039" cy="40473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428BB5-1809-4095-A5A2-CDF7D7C5EF43}"/>
              </a:ext>
            </a:extLst>
          </p:cNvPr>
          <p:cNvSpPr txBox="1"/>
          <p:nvPr/>
        </p:nvSpPr>
        <p:spPr>
          <a:xfrm>
            <a:off x="2220870" y="4512039"/>
            <a:ext cx="90240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dirty="0"/>
              <a:t>True value of F</a:t>
            </a:r>
            <a:r>
              <a:rPr lang="en-US" sz="4400" baseline="-25000" dirty="0"/>
              <a:t>1</a:t>
            </a:r>
            <a:r>
              <a:rPr lang="en-US" sz="4400" dirty="0"/>
              <a:t>=(A’B’+B’C’+A’C’)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dirty="0"/>
              <a:t>Complement of F</a:t>
            </a:r>
            <a:r>
              <a:rPr lang="en-US" sz="4400" baseline="-25000" dirty="0"/>
              <a:t>1</a:t>
            </a:r>
            <a:r>
              <a:rPr lang="en-US" sz="4400" baseline="30000" dirty="0"/>
              <a:t>’</a:t>
            </a:r>
            <a:r>
              <a:rPr lang="en-US" sz="4400" dirty="0"/>
              <a:t>=(AC+AB+BC)</a:t>
            </a:r>
          </a:p>
        </p:txBody>
      </p:sp>
    </p:spTree>
    <p:extLst>
      <p:ext uri="{BB962C8B-B14F-4D97-AF65-F5344CB8AC3E}">
        <p14:creationId xmlns:p14="http://schemas.microsoft.com/office/powerpoint/2010/main" val="212702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E71FD-7A67-4CF7-9750-F6FD1BF7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K-map for f</a:t>
            </a:r>
            <a:r>
              <a:rPr lang="en-US" sz="8800" baseline="-25000" dirty="0"/>
              <a:t>2</a:t>
            </a:r>
            <a:endParaRPr lang="en-US" sz="88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376DF64-8DD5-4A48-A078-A6D0085500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092270"/>
              </p:ext>
            </p:extLst>
          </p:nvPr>
        </p:nvGraphicFramePr>
        <p:xfrm>
          <a:off x="1657350" y="2278062"/>
          <a:ext cx="8745825" cy="191293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49165">
                  <a:extLst>
                    <a:ext uri="{9D8B030D-6E8A-4147-A177-3AD203B41FA5}">
                      <a16:colId xmlns:a16="http://schemas.microsoft.com/office/drawing/2014/main" val="1969691346"/>
                    </a:ext>
                  </a:extLst>
                </a:gridCol>
                <a:gridCol w="1749165">
                  <a:extLst>
                    <a:ext uri="{9D8B030D-6E8A-4147-A177-3AD203B41FA5}">
                      <a16:colId xmlns:a16="http://schemas.microsoft.com/office/drawing/2014/main" val="1742236798"/>
                    </a:ext>
                  </a:extLst>
                </a:gridCol>
                <a:gridCol w="1749165">
                  <a:extLst>
                    <a:ext uri="{9D8B030D-6E8A-4147-A177-3AD203B41FA5}">
                      <a16:colId xmlns:a16="http://schemas.microsoft.com/office/drawing/2014/main" val="2765797218"/>
                    </a:ext>
                  </a:extLst>
                </a:gridCol>
                <a:gridCol w="1749165">
                  <a:extLst>
                    <a:ext uri="{9D8B030D-6E8A-4147-A177-3AD203B41FA5}">
                      <a16:colId xmlns:a16="http://schemas.microsoft.com/office/drawing/2014/main" val="2360720764"/>
                    </a:ext>
                  </a:extLst>
                </a:gridCol>
                <a:gridCol w="1749165">
                  <a:extLst>
                    <a:ext uri="{9D8B030D-6E8A-4147-A177-3AD203B41FA5}">
                      <a16:colId xmlns:a16="http://schemas.microsoft.com/office/drawing/2014/main" val="122835883"/>
                    </a:ext>
                  </a:extLst>
                </a:gridCol>
              </a:tblGrid>
              <a:tr h="63764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A\BC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670246"/>
                  </a:ext>
                </a:extLst>
              </a:tr>
              <a:tr h="63764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711691"/>
                  </a:ext>
                </a:extLst>
              </a:tr>
              <a:tr h="63764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045271"/>
                  </a:ext>
                </a:extLst>
              </a:tr>
            </a:tbl>
          </a:graphicData>
        </a:graphic>
      </p:graphicFrame>
      <p:sp>
        <p:nvSpPr>
          <p:cNvPr id="8" name="Left Brace 7">
            <a:extLst>
              <a:ext uri="{FF2B5EF4-FFF2-40B4-BE49-F238E27FC236}">
                <a16:creationId xmlns:a16="http://schemas.microsoft.com/office/drawing/2014/main" id="{F4310F7D-DB0E-42EB-B5D9-C9B28A25E452}"/>
              </a:ext>
            </a:extLst>
          </p:cNvPr>
          <p:cNvSpPr/>
          <p:nvPr/>
        </p:nvSpPr>
        <p:spPr>
          <a:xfrm>
            <a:off x="4057650" y="2943225"/>
            <a:ext cx="114300" cy="38100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18CDC1B-34D9-4BCD-9C12-A4360C833781}"/>
              </a:ext>
            </a:extLst>
          </p:cNvPr>
          <p:cNvSpPr/>
          <p:nvPr/>
        </p:nvSpPr>
        <p:spPr>
          <a:xfrm rot="10800000">
            <a:off x="4400550" y="2943225"/>
            <a:ext cx="114300" cy="38100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B5F63B7D-F30A-494F-A7DF-B906D995F10B}"/>
              </a:ext>
            </a:extLst>
          </p:cNvPr>
          <p:cNvSpPr/>
          <p:nvPr/>
        </p:nvSpPr>
        <p:spPr>
          <a:xfrm rot="10800000">
            <a:off x="7884825" y="3552825"/>
            <a:ext cx="245775" cy="38100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9F2FBB1F-2A12-490D-BC3A-2F6E9A73291A}"/>
              </a:ext>
            </a:extLst>
          </p:cNvPr>
          <p:cNvSpPr/>
          <p:nvPr/>
        </p:nvSpPr>
        <p:spPr>
          <a:xfrm rot="10800000">
            <a:off x="9572625" y="3552825"/>
            <a:ext cx="217200" cy="381000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67ED963-9BFC-452E-92C0-BF68073E0D68}"/>
              </a:ext>
            </a:extLst>
          </p:cNvPr>
          <p:cNvSpPr/>
          <p:nvPr/>
        </p:nvSpPr>
        <p:spPr>
          <a:xfrm>
            <a:off x="7364699" y="3552825"/>
            <a:ext cx="245776" cy="381000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8137205-4ABB-4DC6-9046-054FA9B59EF6}"/>
              </a:ext>
            </a:extLst>
          </p:cNvPr>
          <p:cNvSpPr/>
          <p:nvPr/>
        </p:nvSpPr>
        <p:spPr>
          <a:xfrm>
            <a:off x="5600700" y="3552825"/>
            <a:ext cx="245775" cy="38100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B1745F-552C-4045-8B07-DD1083FCDD6F}"/>
              </a:ext>
            </a:extLst>
          </p:cNvPr>
          <p:cNvSpPr txBox="1"/>
          <p:nvPr/>
        </p:nvSpPr>
        <p:spPr>
          <a:xfrm>
            <a:off x="1657350" y="4371974"/>
            <a:ext cx="10416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4800" dirty="0"/>
              <a:t>True value of F</a:t>
            </a:r>
            <a:r>
              <a:rPr lang="en-US" sz="4800" baseline="-25000" dirty="0"/>
              <a:t>2</a:t>
            </a:r>
            <a:r>
              <a:rPr lang="en-US" sz="4800" dirty="0"/>
              <a:t>=AC+AB+A’B’C’</a:t>
            </a:r>
          </a:p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4800" dirty="0"/>
              <a:t>Complement of F</a:t>
            </a:r>
            <a:r>
              <a:rPr lang="en-US" sz="4800" baseline="-25000" dirty="0"/>
              <a:t>2</a:t>
            </a:r>
            <a:r>
              <a:rPr lang="en-US" sz="4800" baseline="30000" dirty="0"/>
              <a:t>’</a:t>
            </a:r>
            <a:r>
              <a:rPr lang="en-US" sz="4800" dirty="0"/>
              <a:t>=A’C+A’B+AB’C’</a:t>
            </a:r>
          </a:p>
        </p:txBody>
      </p:sp>
    </p:spTree>
    <p:extLst>
      <p:ext uri="{BB962C8B-B14F-4D97-AF65-F5344CB8AC3E}">
        <p14:creationId xmlns:p14="http://schemas.microsoft.com/office/powerpoint/2010/main" val="2508695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A248A85-7031-4B8B-9A64-673245AF9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211139"/>
              </p:ext>
            </p:extLst>
          </p:nvPr>
        </p:nvGraphicFramePr>
        <p:xfrm>
          <a:off x="2032000" y="719665"/>
          <a:ext cx="8635999" cy="473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6223">
                  <a:extLst>
                    <a:ext uri="{9D8B030D-6E8A-4147-A177-3AD203B41FA5}">
                      <a16:colId xmlns:a16="http://schemas.microsoft.com/office/drawing/2014/main" val="2694237348"/>
                    </a:ext>
                  </a:extLst>
                </a:gridCol>
                <a:gridCol w="1032272">
                  <a:extLst>
                    <a:ext uri="{9D8B030D-6E8A-4147-A177-3AD203B41FA5}">
                      <a16:colId xmlns:a16="http://schemas.microsoft.com/office/drawing/2014/main" val="3588717551"/>
                    </a:ext>
                  </a:extLst>
                </a:gridCol>
                <a:gridCol w="1123354">
                  <a:extLst>
                    <a:ext uri="{9D8B030D-6E8A-4147-A177-3AD203B41FA5}">
                      <a16:colId xmlns:a16="http://schemas.microsoft.com/office/drawing/2014/main" val="3241934542"/>
                    </a:ext>
                  </a:extLst>
                </a:gridCol>
                <a:gridCol w="1115484">
                  <a:extLst>
                    <a:ext uri="{9D8B030D-6E8A-4147-A177-3AD203B41FA5}">
                      <a16:colId xmlns:a16="http://schemas.microsoft.com/office/drawing/2014/main" val="2726737029"/>
                    </a:ext>
                  </a:extLst>
                </a:gridCol>
                <a:gridCol w="1439333">
                  <a:extLst>
                    <a:ext uri="{9D8B030D-6E8A-4147-A177-3AD203B41FA5}">
                      <a16:colId xmlns:a16="http://schemas.microsoft.com/office/drawing/2014/main" val="3283117832"/>
                    </a:ext>
                  </a:extLst>
                </a:gridCol>
                <a:gridCol w="1439333">
                  <a:extLst>
                    <a:ext uri="{9D8B030D-6E8A-4147-A177-3AD203B41FA5}">
                      <a16:colId xmlns:a16="http://schemas.microsoft.com/office/drawing/2014/main" val="486571099"/>
                    </a:ext>
                  </a:extLst>
                </a:gridCol>
              </a:tblGrid>
              <a:tr h="618672">
                <a:tc rowSpan="2">
                  <a:txBody>
                    <a:bodyPr/>
                    <a:lstStyle/>
                    <a:p>
                      <a:pPr algn="ctr"/>
                      <a:r>
                        <a:rPr lang="en-US" sz="4400" dirty="0" err="1"/>
                        <a:t>Minterms</a:t>
                      </a:r>
                      <a:endParaRPr lang="en-US" sz="4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Variable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148453"/>
                  </a:ext>
                </a:extLst>
              </a:tr>
              <a:tr h="3907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’(C)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sz="28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(T)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438074"/>
                  </a:ext>
                </a:extLst>
              </a:tr>
              <a:tr h="89408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2345653"/>
                  </a:ext>
                </a:extLst>
              </a:tr>
              <a:tr h="89408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-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390702"/>
                  </a:ext>
                </a:extLst>
              </a:tr>
              <a:tr h="89408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654986"/>
                  </a:ext>
                </a:extLst>
              </a:tr>
              <a:tr h="89408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A’B’C’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-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35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436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DB797-17C2-4F63-87DF-7DA8C2128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5930"/>
            <a:ext cx="9905998" cy="1478570"/>
          </a:xfrm>
        </p:spPr>
        <p:txBody>
          <a:bodyPr/>
          <a:lstStyle/>
          <a:p>
            <a:r>
              <a:rPr lang="en-US" dirty="0"/>
              <a:t>Circuit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0BCA1B-63DB-42AF-8A3B-98E623D93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51" y="1714500"/>
            <a:ext cx="8153400" cy="4524982"/>
          </a:xfrm>
        </p:spPr>
      </p:pic>
    </p:spTree>
    <p:extLst>
      <p:ext uri="{BB962C8B-B14F-4D97-AF65-F5344CB8AC3E}">
        <p14:creationId xmlns:p14="http://schemas.microsoft.com/office/powerpoint/2010/main" val="2535574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173B-A2BF-4F49-97B4-5FDDD886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A3807-6F36-4EFE-BC16-9AF64FA9C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162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106</TotalTime>
  <Words>181</Words>
  <Application>Microsoft Office PowerPoint</Application>
  <PresentationFormat>Widescreen</PresentationFormat>
  <Paragraphs>77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Tw Cen MT</vt:lpstr>
      <vt:lpstr>Wingdings</vt:lpstr>
      <vt:lpstr>Circuit</vt:lpstr>
      <vt:lpstr>Question 5</vt:lpstr>
      <vt:lpstr>question</vt:lpstr>
      <vt:lpstr>K-map for f1</vt:lpstr>
      <vt:lpstr>K-map for f2</vt:lpstr>
      <vt:lpstr>PowerPoint Presentation</vt:lpstr>
      <vt:lpstr>Circuit diagram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 5</dc:title>
  <dc:creator>Hasebul Hasan</dc:creator>
  <cp:lastModifiedBy>Hasebul Hasan</cp:lastModifiedBy>
  <cp:revision>15</cp:revision>
  <dcterms:created xsi:type="dcterms:W3CDTF">2021-07-11T02:32:54Z</dcterms:created>
  <dcterms:modified xsi:type="dcterms:W3CDTF">2021-07-11T12:20:06Z</dcterms:modified>
</cp:coreProperties>
</file>